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b75062b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b75062b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b7e91d48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b7e91d48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bc7c610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bc7c610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b7e91d4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b7e91d4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b7e91d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b7e91d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b75062b0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b75062b0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b75062b0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b75062b0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b7e91d48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b7e91d48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b75062b0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b75062b0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b75062b0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b75062b0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b7e91d48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b7e91d48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bc7c61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bc7c61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b75062b0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b75062b0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x-mont.pl/aktualnosci/zalety-i-wady-inteligentnego-domu" TargetMode="External"/><Relationship Id="rId4" Type="http://schemas.openxmlformats.org/officeDocument/2006/relationships/hyperlink" Target="https://www.komputronik.pl/informacje/czym-jest-inteligentny-dom/" TargetMode="External"/><Relationship Id="rId11" Type="http://schemas.openxmlformats.org/officeDocument/2006/relationships/hyperlink" Target="https://www.bloomberg.com/features/2015-the-edge-the-worlds-greenest-building/" TargetMode="External"/><Relationship Id="rId10" Type="http://schemas.openxmlformats.org/officeDocument/2006/relationships/hyperlink" Target="https://www.originwirelessai.com/insights/top-5-smart-home-security-risks-and-how-to-prevent-them/" TargetMode="External"/><Relationship Id="rId9" Type="http://schemas.openxmlformats.org/officeDocument/2006/relationships/hyperlink" Target="https://lightsystem.pl/inteligentne-domy-i-mieszkania/dom-ekologiczny-to-dom-inteligentny/" TargetMode="External"/><Relationship Id="rId5" Type="http://schemas.openxmlformats.org/officeDocument/2006/relationships/hyperlink" Target="https://www.youtube.com/watch?v=Xb1Is-G2ehA" TargetMode="External"/><Relationship Id="rId6" Type="http://schemas.openxmlformats.org/officeDocument/2006/relationships/hyperlink" Target="https://www.masterappraisalservices.com/smart-home-increase-home-value" TargetMode="External"/><Relationship Id="rId7" Type="http://schemas.openxmlformats.org/officeDocument/2006/relationships/hyperlink" Target="https://www.brainhouse.pl/blog/29-inteligentny-dom-cena" TargetMode="External"/><Relationship Id="rId8" Type="http://schemas.openxmlformats.org/officeDocument/2006/relationships/hyperlink" Target="https://ambiq.com/blog/smart-home-devices-and-technology-to-make-your-home-more-eco-friendly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Inteligentny budynek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Urszula Gręzicka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Przykłady inteligentnych budynków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19150" y="1998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l" sz="18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1. One Central Park, Sydney</a:t>
            </a:r>
            <a:endParaRPr b="1" sz="185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Nunito"/>
              <a:buChar char="●"/>
            </a:pPr>
            <a:r>
              <a:rPr lang="pl" sz="1400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Inteligentny system nawadniania ogrodów na dachu, który wykorzystuje deszczówkę.</a:t>
            </a:r>
            <a:endParaRPr sz="1400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Font typeface="Nunito"/>
              <a:buChar char="●"/>
            </a:pPr>
            <a:r>
              <a:rPr lang="pl" sz="1400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Automatyczne rolety regulujące ilość światła wewnętrznego.</a:t>
            </a:r>
            <a:endParaRPr sz="1400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00" y="205300"/>
            <a:ext cx="6481101" cy="47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Przykłady inteligentnych budynków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819150" y="1998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l" sz="185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2.The Edge,Amsterdam:</a:t>
            </a:r>
            <a:endParaRPr b="1" sz="185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4325" lvl="0" marL="45720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pl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pl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ykorzystuje zaawansowane systemy zarządzania, w tym systemy kontroli oświetlenia, ogrzewania, wentylacji oraz klimatyzacji, które są zintegrowane w celu optymalizacji zużycia energii.Budynek jest wyposażony w czujniki oraz urządzenia zbierające dane, które monitorują wykorzystanie przestrzeni, zużycie energii, poziom światła, jakość powietrza i inne parametry środowiska wewnętrznego. </a:t>
            </a:r>
            <a:endParaRPr b="1"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819150" y="20794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00" y="589251"/>
            <a:ext cx="7843349" cy="37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19150" y="313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Bibliografia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819150" y="9634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3"/>
              </a:rPr>
              <a:t>https://x-mont.pl/aktualnosci/zalety-i-wady-inteligentnego-domu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4"/>
              </a:rPr>
              <a:t>https://www.komputronik.pl/informacje/czym-jest-inteligentny-dom/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5"/>
              </a:rPr>
              <a:t>https://www.youtube.com/watch?v=Xb1Is-G2ehA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6"/>
              </a:rPr>
              <a:t>https://www.masterappraisalservices.com/smart-home-increase-home-value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7"/>
              </a:rPr>
              <a:t>https://www.brainhouse.pl/blog/29-inteligentny-dom-cena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8"/>
              </a:rPr>
              <a:t>https://ambiq.com/blog/smart-home-devices-and-technology-to-make-your-home-more-eco-friendly/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9"/>
              </a:rPr>
              <a:t>https://lightsystem.pl/inteligentne-domy-i-mieszkania/dom-ekologiczny-to-dom-inteligentny/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10"/>
              </a:rPr>
              <a:t>https://www.originwirelessai.com/insights/top-5-smart-home-security-risks-and-how-to-prevent-them/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6416" u="sng">
                <a:solidFill>
                  <a:schemeClr val="hlink"/>
                </a:solidFill>
                <a:hlinkClick r:id="rId11"/>
              </a:rPr>
              <a:t>https://www.bloomberg.com/features/2015-the-edge-the-worlds-greenest-building/</a:t>
            </a:r>
            <a:endParaRPr sz="6416"/>
          </a:p>
          <a:p>
            <a:pPr indent="-3304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 sz="6416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Czym są inteligentne budynki?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225" y="1644700"/>
            <a:ext cx="4915624" cy="3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Jakie mogą mieć funkcje?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470600"/>
            <a:ext cx="77862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Rozrywka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Podlewanie roślin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Automatyzacja oświetlenia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Integracja urządzeń domowych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Integracja głosowa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Klimatyzacja i ogrzewanie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Inteligentne systemy energetyczne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Systemy zarządzania wodą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Komfort użytkowników i ich zdrowie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Automatyczne rolety i zasłony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Systemy bezpieczeństwa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675" y="3414230"/>
            <a:ext cx="2495725" cy="14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50" y="208350"/>
            <a:ext cx="3125526" cy="4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075" y="467000"/>
            <a:ext cx="5620749" cy="40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 inteligentnych budynków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bezpieczeństwo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oszczędności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wygoda i czas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sterowanie*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758" y="3155575"/>
            <a:ext cx="2791875" cy="16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Wady inteligentnych budynków</a:t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koszty początkowe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ryzyko utraty bezpieczeństwa danych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ewentualne koszty naprawy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ryzyko przedawnienia </a:t>
            </a:r>
            <a:r>
              <a:rPr lang="pl" sz="2000"/>
              <a:t>technologii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l" sz="2000"/>
              <a:t>trudność w używaniu dla osób starszych</a:t>
            </a:r>
            <a:endParaRPr sz="2000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100" y="3621149"/>
            <a:ext cx="2487724" cy="1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Czy to się opłaca?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508775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koszty początkowe a oszczędności w przyszłości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 sz="1800"/>
              <a:t>wartość posiadłości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275" y="209425"/>
            <a:ext cx="3488125" cy="472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782200" y="541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w przypadku braku prądu i ataku hakerskiego?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700" y="1496375"/>
            <a:ext cx="5617375" cy="34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Wpływ na środowisko i przyszłość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" sz="1900"/>
              <a:t>mały lub zerowy wpływ na środowisko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" sz="1900"/>
              <a:t>miejsca pracy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l" sz="1900"/>
              <a:t>rynek mieszkaniowy</a:t>
            </a:r>
            <a:endParaRPr sz="1900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75" y="1850000"/>
            <a:ext cx="3093975" cy="30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